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776" y="10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0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7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4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2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4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DD2-4893-4D97-8FE3-3FE4B7C42D02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C93B-75A5-4B54-9356-81A4E76E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8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" y="99050"/>
            <a:ext cx="7702312" cy="98603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08150"/>
              </p:ext>
            </p:extLst>
          </p:nvPr>
        </p:nvGraphicFramePr>
        <p:xfrm>
          <a:off x="751469" y="1296882"/>
          <a:ext cx="6134100" cy="822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xmlns="" val="40996813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38316311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xmlns="" val="3434318025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1351491098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1273451277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3092134852"/>
                    </a:ext>
                  </a:extLst>
                </a:gridCol>
              </a:tblGrid>
              <a:tr h="5486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KG Shake it Off Chunky" panose="02000000000000000000" pitchFamily="2" charset="0"/>
                        </a:rPr>
                        <a:t>Margaret Elementary School</a:t>
                      </a:r>
                    </a:p>
                    <a:p>
                      <a:pPr algn="ctr"/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KG Shake it Off Chunky" panose="02000000000000000000" pitchFamily="2" charset="0"/>
                        </a:rPr>
                        <a:t>2</a:t>
                      </a:r>
                      <a:r>
                        <a:rPr lang="en-US" sz="1600" b="0" i="0" baseline="30000" dirty="0" smtClean="0">
                          <a:solidFill>
                            <a:schemeClr val="tx1"/>
                          </a:solidFill>
                          <a:latin typeface="KG Shake it Off Chunky" panose="02000000000000000000" pitchFamily="2" charset="0"/>
                        </a:rPr>
                        <a:t>nd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KG Shake it Off Chunky" panose="02000000000000000000" pitchFamily="2" charset="0"/>
                        </a:rPr>
                        <a:t> Grade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latin typeface="KG Shake it Off Chunky" panose="02000000000000000000" pitchFamily="2" charset="0"/>
                        </a:rPr>
                        <a:t> Supply List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KG Shake it Off Chunky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985618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backpack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372813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pair of headphones (no earbuds)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37127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pencil pouches with 3 holes and clear front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676056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inch view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binder </a:t>
                      </a:r>
                      <a:r>
                        <a:rPr lang="en-US" sz="1200" b="0" i="0" baseline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(heavy duty)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115424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ruler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(wooden) with inches and centimeters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589022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 of colored copy paper (bright or bold colors)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5746172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3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packs of white copy paper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545172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4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24 count Crayola crayons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54043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4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boxes of #2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Ticonderoga pencils (pre-sharpened)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971618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4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Paper Mate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Pink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erasers (large)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19892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packs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of Crayola washable markers (classic colors)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1507712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of colored pencils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66383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pair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of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scissors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326110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5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Elmer’s glue sticks (JUMBO)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520198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plastic 2-pocket folder with prongs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(any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color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875019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clipboard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616683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 of fine tip Expo dry erase markers (4 pack, black)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04774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packs of Expo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markers (4 count, black)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300665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Expo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eraser for your child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40100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4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marble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composition notebooks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(not spiral bound)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87027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3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bottles of hand soap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(no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refill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size)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106818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4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rolls of paper towels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763530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boxes of Kleenex tissue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881787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container of baby wipes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111073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3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containers of Clorox wipes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730625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</a:t>
                      </a: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of highlighters (2 count, yellow)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65249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2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red ink pens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308505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endParaRPr lang="en-US" sz="1200" b="0" i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pack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of Post-It notes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5676800"/>
                  </a:ext>
                </a:extLst>
              </a:tr>
              <a:tr h="21945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Boys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45720" marR="18288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Girls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2108521"/>
                  </a:ext>
                </a:extLst>
              </a:tr>
              <a:tr h="21945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box of quart Ziploc bags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box of Band-Aids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box of gal. Ziploc bags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1 bottle of hand sanitizer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5674062"/>
                  </a:ext>
                </a:extLst>
              </a:tr>
              <a:tr h="219456">
                <a:tc gridSpan="3"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1974652"/>
                  </a:ext>
                </a:extLst>
              </a:tr>
              <a:tr h="21945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0" i="0" u="sng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Wish List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1809935"/>
                  </a:ext>
                </a:extLst>
              </a:tr>
              <a:tr h="21945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treats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for treasure box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white cardstock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paper plates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plastic cups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0300942"/>
                  </a:ext>
                </a:extLst>
              </a:tr>
              <a:tr h="21945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Legos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Walmart</a:t>
                      </a:r>
                      <a:r>
                        <a:rPr lang="en-US" sz="1200" b="0" i="0" baseline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 gift cards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Amazon gift cards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KG Primary Penmanship 2" panose="02000506000000020003" pitchFamily="2" charset="0"/>
                        </a:rPr>
                        <a:t>tape</a:t>
                      </a:r>
                      <a:endParaRPr lang="en-US" sz="1200" b="0" i="0" dirty="0">
                        <a:solidFill>
                          <a:schemeClr val="tx1"/>
                        </a:solidFill>
                        <a:latin typeface="KG Primary Penmanship 2" panose="02000506000000020003" pitchFamily="2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7138057"/>
                  </a:ext>
                </a:extLst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13162" y="83814"/>
            <a:ext cx="1715638" cy="1764035"/>
            <a:chOff x="-6402108" y="0"/>
            <a:chExt cx="5460650" cy="543154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25801">
              <a:off x="-6402108" y="542594"/>
              <a:ext cx="1280163" cy="480670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098930" y="0"/>
              <a:ext cx="1456947" cy="543154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6531">
              <a:off x="-3678568" y="205740"/>
              <a:ext cx="2737110" cy="5020066"/>
            </a:xfrm>
            <a:prstGeom prst="rect">
              <a:avLst/>
            </a:prstGeom>
          </p:spPr>
        </p:pic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6505574" y="8787741"/>
            <a:ext cx="1172983" cy="1230271"/>
            <a:chOff x="8852911" y="3758008"/>
            <a:chExt cx="4684025" cy="4912788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2911" y="4296907"/>
              <a:ext cx="4239777" cy="4373889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90460">
              <a:off x="12189717" y="3758008"/>
              <a:ext cx="1347219" cy="4864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215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265</Words>
  <Application>Microsoft Macintosh PowerPoint</Application>
  <PresentationFormat>Custom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Coccellato, Brandi</dc:creator>
  <cp:lastModifiedBy>krista</cp:lastModifiedBy>
  <cp:revision>17</cp:revision>
  <cp:lastPrinted>2017-05-05T18:56:13Z</cp:lastPrinted>
  <dcterms:created xsi:type="dcterms:W3CDTF">2017-05-05T18:06:32Z</dcterms:created>
  <dcterms:modified xsi:type="dcterms:W3CDTF">2018-07-02T00:54:38Z</dcterms:modified>
</cp:coreProperties>
</file>